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3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African Environmental Challenges</a:t>
            </a:r>
          </a:p>
        </p:txBody>
      </p:sp>
    </p:spTree>
    <p:extLst>
      <p:ext uri="{BB962C8B-B14F-4D97-AF65-F5344CB8AC3E}">
        <p14:creationId xmlns:p14="http://schemas.microsoft.com/office/powerpoint/2010/main" val="2055765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Poor Soil &amp; Deforestation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915064"/>
            <a:ext cx="10363826" cy="3876135"/>
          </a:xfrm>
        </p:spPr>
        <p:txBody>
          <a:bodyPr>
            <a:normAutofit/>
          </a:bodyPr>
          <a:lstStyle/>
          <a:p>
            <a:r>
              <a:rPr lang="en-US" sz="2800" b="1" dirty="0"/>
              <a:t>Need for jobs / need for wood products</a:t>
            </a:r>
          </a:p>
          <a:p>
            <a:r>
              <a:rPr lang="en-US" sz="2800" b="1" dirty="0"/>
              <a:t>Expanding population – need for habitable land</a:t>
            </a:r>
          </a:p>
          <a:p>
            <a:r>
              <a:rPr lang="en-US" sz="2800" b="1" dirty="0"/>
              <a:t>forest cleared for farms /used for overgrazing</a:t>
            </a:r>
          </a:p>
          <a:p>
            <a:r>
              <a:rPr lang="en-US" sz="2800" b="1" dirty="0"/>
              <a:t>Droughts (little rainfall) limits nutrients / hurts soil</a:t>
            </a:r>
          </a:p>
          <a:p>
            <a:r>
              <a:rPr lang="en-US" sz="2800" b="1" dirty="0"/>
              <a:t>Expansion of the </a:t>
            </a:r>
            <a:r>
              <a:rPr lang="en-US" sz="2800" b="1" dirty="0" err="1"/>
              <a:t>sahel</a:t>
            </a:r>
            <a:r>
              <a:rPr lang="en-US" sz="2800" b="1" dirty="0"/>
              <a:t> leads to Desertification</a:t>
            </a:r>
          </a:p>
          <a:p>
            <a:r>
              <a:rPr lang="en-US" sz="2800" b="1"/>
              <a:t>African Ecosystem </a:t>
            </a:r>
            <a:r>
              <a:rPr lang="en-US" sz="2800" b="1" dirty="0"/>
              <a:t>impacted </a:t>
            </a:r>
          </a:p>
        </p:txBody>
      </p:sp>
    </p:spTree>
    <p:extLst>
      <p:ext uri="{BB962C8B-B14F-4D97-AF65-F5344CB8AC3E}">
        <p14:creationId xmlns:p14="http://schemas.microsoft.com/office/powerpoint/2010/main" val="3269939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545" y="187198"/>
            <a:ext cx="10364451" cy="908358"/>
          </a:xfrm>
        </p:spPr>
        <p:txBody>
          <a:bodyPr/>
          <a:lstStyle/>
          <a:p>
            <a:r>
              <a:rPr lang="en-US" b="1" dirty="0"/>
              <a:t>Desertification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40280" y="857469"/>
            <a:ext cx="10363826" cy="3424107"/>
          </a:xfrm>
        </p:spPr>
        <p:txBody>
          <a:bodyPr>
            <a:noAutofit/>
          </a:bodyPr>
          <a:lstStyle/>
          <a:p>
            <a:r>
              <a:rPr lang="en-US" sz="2800" b="1" dirty="0"/>
              <a:t>1/3</a:t>
            </a:r>
            <a:r>
              <a:rPr lang="en-US" sz="2800" b="1" baseline="30000" dirty="0"/>
              <a:t>rd</a:t>
            </a:r>
            <a:r>
              <a:rPr lang="en-US" sz="2800" b="1" dirty="0"/>
              <a:t> of Africa is Impacted</a:t>
            </a:r>
          </a:p>
          <a:p>
            <a:r>
              <a:rPr lang="en-US" sz="2800" b="1" dirty="0"/>
              <a:t>Deforestation contributes to the problem:</a:t>
            </a:r>
          </a:p>
          <a:p>
            <a:pPr marL="0" indent="0">
              <a:buNone/>
            </a:pPr>
            <a:r>
              <a:rPr lang="en-US" sz="2800" b="1" dirty="0"/>
              <a:t>        Poor soil due to poor farming techniques</a:t>
            </a:r>
          </a:p>
          <a:p>
            <a:pPr marL="0" indent="0">
              <a:buNone/>
            </a:pPr>
            <a:r>
              <a:rPr lang="en-US" sz="2800" b="1" dirty="0"/>
              <a:t>        barriers removed + Drought = Wind erosion</a:t>
            </a:r>
          </a:p>
          <a:p>
            <a:r>
              <a:rPr lang="en-US" sz="2800" b="1" dirty="0"/>
              <a:t>Land overused – powdery soil blows away</a:t>
            </a:r>
          </a:p>
          <a:p>
            <a:r>
              <a:rPr lang="en-US" sz="2800" b="1" dirty="0"/>
              <a:t>Leads to less food, migration by population</a:t>
            </a:r>
          </a:p>
          <a:p>
            <a:r>
              <a:rPr lang="en-US" sz="2800" b="1" dirty="0"/>
              <a:t>Expanding Sahara, Kalahari   +</a:t>
            </a:r>
          </a:p>
          <a:p>
            <a:pPr marL="0" indent="0">
              <a:buNone/>
            </a:pPr>
            <a:r>
              <a:rPr lang="en-US" sz="2800" b="1" dirty="0"/>
              <a:t>                             Shrinking Savana and rain forest</a:t>
            </a:r>
          </a:p>
          <a:p>
            <a:pPr marL="0" indent="0">
              <a:buNone/>
            </a:pPr>
            <a:r>
              <a:rPr lang="en-US" sz="2800" b="1" dirty="0"/>
              <a:t>               =   Less living space for all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54206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 Pollution – dirty water from factories and human/animal waste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956070"/>
          </a:xfrm>
        </p:spPr>
        <p:txBody>
          <a:bodyPr>
            <a:normAutofit/>
          </a:bodyPr>
          <a:lstStyle/>
          <a:p>
            <a:r>
              <a:rPr lang="en-US" sz="3200" b="1" dirty="0"/>
              <a:t>Don’t have enough clean water (Nile, </a:t>
            </a:r>
            <a:r>
              <a:rPr lang="en-US" sz="3200" b="1" dirty="0" err="1"/>
              <a:t>niger</a:t>
            </a:r>
            <a:r>
              <a:rPr lang="en-US" sz="3200" b="1" dirty="0"/>
              <a:t>, and </a:t>
            </a:r>
            <a:r>
              <a:rPr lang="en-US" sz="3200" b="1" dirty="0" err="1"/>
              <a:t>congo</a:t>
            </a:r>
            <a:r>
              <a:rPr lang="en-US" sz="3200" b="1" dirty="0"/>
              <a:t> rivers are very important to all who live near)</a:t>
            </a:r>
          </a:p>
          <a:p>
            <a:r>
              <a:rPr lang="en-US" sz="3200" b="1" dirty="0"/>
              <a:t>Factories, fertilizers, oil spills, and people pollute Water </a:t>
            </a:r>
          </a:p>
          <a:p>
            <a:r>
              <a:rPr lang="en-US" sz="3200" b="1" dirty="0"/>
              <a:t>Produces disease, environmental damage</a:t>
            </a:r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700540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Unequal distribution of Water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932318"/>
            <a:ext cx="10363826" cy="3858882"/>
          </a:xfrm>
        </p:spPr>
        <p:txBody>
          <a:bodyPr>
            <a:normAutofit/>
          </a:bodyPr>
          <a:lstStyle/>
          <a:p>
            <a:r>
              <a:rPr lang="en-US" sz="2800" b="1" dirty="0"/>
              <a:t>Not enough access to water/rivers for population </a:t>
            </a:r>
          </a:p>
          <a:p>
            <a:r>
              <a:rPr lang="en-US" sz="2800" b="1" dirty="0"/>
              <a:t>Water is needed for agriculture</a:t>
            </a:r>
          </a:p>
          <a:p>
            <a:r>
              <a:rPr lang="en-US" sz="2800" b="1" dirty="0"/>
              <a:t>Polluted water from both industrial and natural waste make the need for clean water even greater</a:t>
            </a:r>
          </a:p>
          <a:p>
            <a:r>
              <a:rPr lang="en-US" sz="2800" b="1" dirty="0"/>
              <a:t>Local / Regional Conflict caused by Dams on Rivers</a:t>
            </a:r>
          </a:p>
        </p:txBody>
      </p:sp>
    </p:spTree>
    <p:extLst>
      <p:ext uri="{BB962C8B-B14F-4D97-AF65-F5344CB8AC3E}">
        <p14:creationId xmlns:p14="http://schemas.microsoft.com/office/powerpoint/2010/main" val="2579870735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42</TotalTime>
  <Words>204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Tw Cen MT</vt:lpstr>
      <vt:lpstr>Droplet</vt:lpstr>
      <vt:lpstr>African Environmental Challenges</vt:lpstr>
      <vt:lpstr>Poor Soil &amp; Deforestation</vt:lpstr>
      <vt:lpstr>Desertification</vt:lpstr>
      <vt:lpstr>Water Pollution – dirty water from factories and human/animal waste</vt:lpstr>
      <vt:lpstr>Unequal distribution of Water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African Environmental Challenges</dc:title>
  <dc:creator>Andrew Shively</dc:creator>
  <cp:lastModifiedBy>Patrice Mcbean</cp:lastModifiedBy>
  <cp:revision>10</cp:revision>
  <dcterms:created xsi:type="dcterms:W3CDTF">2015-12-07T03:09:57Z</dcterms:created>
  <dcterms:modified xsi:type="dcterms:W3CDTF">2019-11-11T02:53:12Z</dcterms:modified>
</cp:coreProperties>
</file>